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7" autoAdjust="0"/>
    <p:restoredTop sz="94660"/>
  </p:normalViewPr>
  <p:slideViewPr>
    <p:cSldViewPr snapToGrid="0">
      <p:cViewPr varScale="1">
        <p:scale>
          <a:sx n="79" d="100"/>
          <a:sy n="79" d="100"/>
        </p:scale>
        <p:origin x="91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jpeg>
</file>

<file path=ppt/media/image5.gif>
</file>

<file path=ppt/media/image6.gif>
</file>

<file path=ppt/media/image7.gif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6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61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7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15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7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980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16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295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44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11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DADF6-1F0B-449C-BA99-A24657297D3E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52295-C6A1-40EA-9528-B4924CA91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796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e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jpeg"/><Relationship Id="rId7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5.gif"/><Relationship Id="rId4" Type="http://schemas.openxmlformats.org/officeDocument/2006/relationships/image" Target="../media/image4.jpeg"/><Relationship Id="rId9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.jpeg"/><Relationship Id="rId7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83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0415651">
            <a:off x="188288" y="785358"/>
            <a:ext cx="6610708" cy="36317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15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3x5" panose="00000400000000000000" pitchFamily="2" charset="0"/>
              </a:rPr>
              <a:t>Diamond Hunter</a:t>
            </a:r>
            <a:endParaRPr lang="en-US" sz="115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3x5" panose="00000400000000000000" pitchFamily="2" charset="0"/>
            </a:endParaRPr>
          </a:p>
        </p:txBody>
      </p:sp>
      <p:pic>
        <p:nvPicPr>
          <p:cNvPr id="6" name="dumb ways to die [8bit version]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6647" y="6255716"/>
            <a:ext cx="487363" cy="48736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890818" y="3491381"/>
            <a:ext cx="4222699" cy="3200643"/>
          </a:xfrm>
          <a:prstGeom prst="rect">
            <a:avLst/>
          </a:prstGeom>
          <a:blipFill>
            <a:blip r:embed="rId6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7"/>
                <a:tile tx="0" ty="0" sx="100000" sy="100000" flip="none" algn="tl"/>
              </a:blip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7682" y="3799040"/>
            <a:ext cx="3696511" cy="258532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 game presented to you by: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Castro, </a:t>
            </a:r>
            <a:r>
              <a:rPr lang="en-US" dirty="0" err="1" smtClean="0"/>
              <a:t>Lesmar</a:t>
            </a:r>
            <a:r>
              <a:rPr lang="en-US" dirty="0" smtClean="0"/>
              <a:t> Ace</a:t>
            </a:r>
          </a:p>
          <a:p>
            <a:pPr algn="ctr"/>
            <a:r>
              <a:rPr lang="en-US" dirty="0" smtClean="0"/>
              <a:t>Chan, </a:t>
            </a:r>
            <a:r>
              <a:rPr lang="en-US" dirty="0" err="1" smtClean="0"/>
              <a:t>Alecz</a:t>
            </a:r>
            <a:r>
              <a:rPr lang="en-US" dirty="0" smtClean="0"/>
              <a:t> Jasmine</a:t>
            </a:r>
          </a:p>
          <a:p>
            <a:pPr algn="ctr"/>
            <a:r>
              <a:rPr lang="en-US" dirty="0" smtClean="0"/>
              <a:t>Mallari, Adrian</a:t>
            </a:r>
          </a:p>
          <a:p>
            <a:pPr algn="ctr"/>
            <a:r>
              <a:rPr lang="en-US" dirty="0" err="1" smtClean="0"/>
              <a:t>Mamaril</a:t>
            </a:r>
            <a:r>
              <a:rPr lang="en-US" dirty="0" smtClean="0"/>
              <a:t>, Sherwin James</a:t>
            </a:r>
          </a:p>
          <a:p>
            <a:pPr algn="ctr"/>
            <a:r>
              <a:rPr lang="en-US" dirty="0" err="1" smtClean="0"/>
              <a:t>Ofrancia</a:t>
            </a:r>
            <a:r>
              <a:rPr lang="en-US" dirty="0" smtClean="0"/>
              <a:t>, Lianne </a:t>
            </a:r>
            <a:r>
              <a:rPr lang="en-US" dirty="0" err="1" smtClean="0"/>
              <a:t>Aundre</a:t>
            </a:r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CITCS 1C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326496" y="-5809"/>
            <a:ext cx="3929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Bahnschrift Light Condensed" panose="020B0502040204020203" pitchFamily="34" charset="0"/>
              </a:rPr>
              <a:t>Note: For best experience, press F5 for slideshow</a:t>
            </a:r>
          </a:p>
          <a:p>
            <a:pPr algn="r"/>
            <a:r>
              <a:rPr lang="en-US" dirty="0" smtClean="0">
                <a:latin typeface="Bahnschrift Light Condensed" panose="020B0502040204020203" pitchFamily="34" charset="0"/>
              </a:rPr>
              <a:t>And turn up your volume </a:t>
            </a:r>
            <a:endParaRPr lang="en-US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556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9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83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335" y="-77966"/>
            <a:ext cx="69812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3x5" panose="00000400000000000000" pitchFamily="2" charset="0"/>
              </a:rPr>
              <a:t>Storyline</a:t>
            </a:r>
            <a:endParaRPr lang="en-US" sz="48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3x5" panose="000004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02469" y="790423"/>
            <a:ext cx="4222699" cy="172904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65562" y="1016715"/>
            <a:ext cx="3696511" cy="120032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While on a quest to  become rich, Adrian set out on a journey to hunt for diamonds in a deserted diamond-rich forest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03" t="12423" b="74276"/>
          <a:stretch/>
        </p:blipFill>
        <p:spPr>
          <a:xfrm>
            <a:off x="3896950" y="537218"/>
            <a:ext cx="859766" cy="95899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395345" y="2897983"/>
            <a:ext cx="4222699" cy="172904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58438" y="3116173"/>
            <a:ext cx="3696511" cy="1200329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While looking for diamonds, Adrian encounters difficulties as he realized he was stuck in an endless maze of trees and rivers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602"/>
          <a:stretch/>
        </p:blipFill>
        <p:spPr>
          <a:xfrm>
            <a:off x="6793783" y="3841903"/>
            <a:ext cx="882838" cy="86900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235202" y="4826131"/>
            <a:ext cx="4222699" cy="172904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498295" y="5228987"/>
            <a:ext cx="3696511" cy="92333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Help Adrian get out of this maze by collecting diamonds whilst finding his way out.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39" t="45262" r="30409"/>
          <a:stretch/>
        </p:blipFill>
        <p:spPr>
          <a:xfrm rot="16469118">
            <a:off x="10487971" y="5753101"/>
            <a:ext cx="916725" cy="95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207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2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83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335" y="-77966"/>
            <a:ext cx="69812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3x5" panose="00000400000000000000" pitchFamily="2" charset="0"/>
              </a:rPr>
              <a:t>Based off from:</a:t>
            </a:r>
            <a:endParaRPr lang="en-US" sz="48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3x5" panose="000004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0197" y="753031"/>
            <a:ext cx="6101419" cy="418862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80" y="957457"/>
            <a:ext cx="5509223" cy="326665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99411" y="4389015"/>
            <a:ext cx="4242989" cy="4616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Pokemon</a:t>
            </a:r>
            <a:r>
              <a:rPr lang="en-US" sz="2400" dirty="0" smtClean="0"/>
              <a:t> Ruby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7007160" y="830997"/>
            <a:ext cx="4471478" cy="569323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4405" y="1092952"/>
            <a:ext cx="3814309" cy="468527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320986" y="5943135"/>
            <a:ext cx="3843825" cy="4616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Diamond Rush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8179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3" y="0"/>
            <a:ext cx="12194183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335" y="-77966"/>
            <a:ext cx="69812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3x5" panose="00000400000000000000" pitchFamily="2" charset="0"/>
              </a:rPr>
              <a:t>controls:</a:t>
            </a:r>
            <a:endParaRPr lang="en-US" sz="48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3x5" panose="000004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335" y="776783"/>
            <a:ext cx="4222699" cy="3200643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" b="49113"/>
          <a:stretch/>
        </p:blipFill>
        <p:spPr>
          <a:xfrm>
            <a:off x="410602" y="845106"/>
            <a:ext cx="1360056" cy="27881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44176" y="912273"/>
            <a:ext cx="2209998" cy="4616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ADRIAN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10"/>
          <a:stretch/>
        </p:blipFill>
        <p:spPr>
          <a:xfrm>
            <a:off x="2354682" y="1459502"/>
            <a:ext cx="1076966" cy="214059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727643" y="753031"/>
            <a:ext cx="7229271" cy="5978509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1564" y="930884"/>
            <a:ext cx="2209998" cy="46166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CONTROLS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3" t="22503" r="18128" b="23437"/>
          <a:stretch/>
        </p:blipFill>
        <p:spPr>
          <a:xfrm>
            <a:off x="4886330" y="1686290"/>
            <a:ext cx="2075234" cy="14476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05" b="17163"/>
          <a:stretch/>
        </p:blipFill>
        <p:spPr>
          <a:xfrm>
            <a:off x="7261333" y="1741289"/>
            <a:ext cx="2161889" cy="144877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316530" y="3435260"/>
            <a:ext cx="3707330" cy="101566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You can use either up and down arrows or WASD arrows to move Adrian across the game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1" b="49113"/>
          <a:stretch/>
        </p:blipFill>
        <p:spPr>
          <a:xfrm>
            <a:off x="10003486" y="1373938"/>
            <a:ext cx="1360056" cy="278815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330" y="4673310"/>
            <a:ext cx="4384130" cy="78033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316530" y="5584759"/>
            <a:ext cx="3707330" cy="101566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Use the spacebar to activate the axe whenever you are cutting down a tree to pass by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072" y="4915125"/>
            <a:ext cx="2293395" cy="152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89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1" grpId="0" animBg="1"/>
      <p:bldP spid="14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83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335" y="-77966"/>
            <a:ext cx="92574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3x5" panose="00000400000000000000" pitchFamily="2" charset="0"/>
              </a:rPr>
              <a:t>Screenshots from the game:</a:t>
            </a:r>
            <a:endParaRPr lang="en-US" sz="48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3x5" panose="00000400000000000000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2" t="26305" r="39942" b="31055"/>
          <a:stretch/>
        </p:blipFill>
        <p:spPr>
          <a:xfrm>
            <a:off x="301556" y="753031"/>
            <a:ext cx="2821022" cy="33635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2" t="26306" r="39942" b="31399"/>
          <a:stretch/>
        </p:blipFill>
        <p:spPr>
          <a:xfrm>
            <a:off x="4529846" y="753031"/>
            <a:ext cx="2843957" cy="33635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2" t="25962" r="39845" b="31227"/>
          <a:stretch/>
        </p:blipFill>
        <p:spPr>
          <a:xfrm>
            <a:off x="8561819" y="753031"/>
            <a:ext cx="2823199" cy="33635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2" t="26650" r="40039" b="31227"/>
          <a:stretch/>
        </p:blipFill>
        <p:spPr>
          <a:xfrm>
            <a:off x="2462263" y="3336588"/>
            <a:ext cx="2912723" cy="34474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35" t="26477" r="39942" b="31056"/>
          <a:stretch/>
        </p:blipFill>
        <p:spPr>
          <a:xfrm>
            <a:off x="6405192" y="3349857"/>
            <a:ext cx="2864116" cy="343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51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83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335" y="-77966"/>
            <a:ext cx="92574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3x5" panose="00000400000000000000" pitchFamily="2" charset="0"/>
              </a:rPr>
              <a:t>Codes screenshots:</a:t>
            </a:r>
            <a:endParaRPr lang="en-US" sz="48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3x5" panose="000004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4307" y="753031"/>
            <a:ext cx="11896927" cy="5978509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402" b="13003"/>
          <a:stretch/>
        </p:blipFill>
        <p:spPr>
          <a:xfrm>
            <a:off x="319572" y="845106"/>
            <a:ext cx="2710413" cy="56207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4" t="11691" r="41393" b="29336"/>
          <a:stretch/>
        </p:blipFill>
        <p:spPr>
          <a:xfrm>
            <a:off x="3265250" y="845106"/>
            <a:ext cx="2830749" cy="33365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8" t="9972" r="32592" b="30196"/>
          <a:stretch/>
        </p:blipFill>
        <p:spPr>
          <a:xfrm>
            <a:off x="6394719" y="820786"/>
            <a:ext cx="5287795" cy="33852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5" t="10659" r="33946" b="29680"/>
          <a:stretch/>
        </p:blipFill>
        <p:spPr>
          <a:xfrm>
            <a:off x="4234413" y="4212644"/>
            <a:ext cx="6138152" cy="249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07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83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335" y="-77966"/>
            <a:ext cx="92574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ln>
                  <a:solidFill>
                    <a:schemeClr val="tx1"/>
                  </a:solidFill>
                </a:ln>
                <a:solidFill>
                  <a:schemeClr val="accent4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3x5" panose="00000400000000000000" pitchFamily="2" charset="0"/>
              </a:rPr>
              <a:t>Video walkthrough:</a:t>
            </a:r>
            <a:endParaRPr lang="en-US" sz="4800" b="1" dirty="0">
              <a:ln>
                <a:solidFill>
                  <a:schemeClr val="tx1"/>
                </a:solidFill>
              </a:ln>
              <a:solidFill>
                <a:schemeClr val="accent4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  <a:latin typeface="3x5" panose="000004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58766" y="2616740"/>
            <a:ext cx="6070060" cy="1396723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99688" y="2899602"/>
            <a:ext cx="4745477" cy="830997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Video Walkthrough is on another link with the </a:t>
            </a:r>
            <a:r>
              <a:rPr lang="en-US" sz="2400" dirty="0" err="1" smtClean="0"/>
              <a:t>github</a:t>
            </a:r>
            <a:r>
              <a:rPr lang="en-US" sz="2400" dirty="0" smtClean="0"/>
              <a:t> </a:t>
            </a:r>
            <a:r>
              <a:rPr lang="en-US" sz="2400" dirty="0" smtClean="0">
                <a:sym typeface="Wingdings" panose="05000000000000000000" pitchFamily="2" charset="2"/>
              </a:rPr>
              <a:t></a:t>
            </a:r>
            <a:endParaRPr lang="en-US" sz="2400" dirty="0" smtClean="0"/>
          </a:p>
        </p:txBody>
      </p:sp>
      <p:sp>
        <p:nvSpPr>
          <p:cNvPr id="8" name="Rectangle 7"/>
          <p:cNvSpPr/>
          <p:nvPr/>
        </p:nvSpPr>
        <p:spPr>
          <a:xfrm>
            <a:off x="8560340" y="6352162"/>
            <a:ext cx="3518171" cy="437795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blipFill>
                <a:blip r:embed="rId4"/>
                <a:tile tx="0" ty="0" sx="100000" sy="100000" flip="none" algn="tl"/>
              </a:blip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064557" y="6401782"/>
            <a:ext cx="2754550" cy="33855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Credits to the Original Owner</a:t>
            </a:r>
          </a:p>
        </p:txBody>
      </p:sp>
    </p:spTree>
    <p:extLst>
      <p:ext uri="{BB962C8B-B14F-4D97-AF65-F5344CB8AC3E}">
        <p14:creationId xmlns:p14="http://schemas.microsoft.com/office/powerpoint/2010/main" val="982949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179</Words>
  <Application>Microsoft Office PowerPoint</Application>
  <PresentationFormat>Widescreen</PresentationFormat>
  <Paragraphs>29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3x5</vt:lpstr>
      <vt:lpstr>Arial</vt:lpstr>
      <vt:lpstr>Bahnschrift Light Condensed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11</cp:revision>
  <dcterms:created xsi:type="dcterms:W3CDTF">2020-05-05T06:22:17Z</dcterms:created>
  <dcterms:modified xsi:type="dcterms:W3CDTF">2020-05-05T08:00:28Z</dcterms:modified>
</cp:coreProperties>
</file>

<file path=docProps/thumbnail.jpeg>
</file>